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CF4EC6D-DB31-F489-E9E5-8015F0922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342900"/>
            <a:ext cx="6743700" cy="754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103</cp:revision>
  <dcterms:created xsi:type="dcterms:W3CDTF">2018-09-11T02:28:50Z</dcterms:created>
  <dcterms:modified xsi:type="dcterms:W3CDTF">2022-09-08T14:28:33Z</dcterms:modified>
</cp:coreProperties>
</file>