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881D962D-F9FF-9148-1673-5F114556D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2571750"/>
            <a:ext cx="67437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102</cp:revision>
  <dcterms:created xsi:type="dcterms:W3CDTF">2018-09-11T02:28:50Z</dcterms:created>
  <dcterms:modified xsi:type="dcterms:W3CDTF">2022-09-08T14:28:21Z</dcterms:modified>
</cp:coreProperties>
</file>