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6DD2E4F-C25D-962D-90D8-C07F98B1C8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660400"/>
            <a:ext cx="6743700" cy="690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101</cp:revision>
  <dcterms:created xsi:type="dcterms:W3CDTF">2018-09-11T02:28:50Z</dcterms:created>
  <dcterms:modified xsi:type="dcterms:W3CDTF">2022-09-08T14:28:05Z</dcterms:modified>
</cp:coreProperties>
</file>