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81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6ED3FED0-A43E-5DAC-9D91-4B3CC0F405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1403350"/>
            <a:ext cx="6743700" cy="542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135</cp:revision>
  <dcterms:created xsi:type="dcterms:W3CDTF">2018-09-11T02:28:50Z</dcterms:created>
  <dcterms:modified xsi:type="dcterms:W3CDTF">2022-09-07T20:25:03Z</dcterms:modified>
</cp:coreProperties>
</file>