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10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2C88D2B-F671-63DD-96D8-54340CFB7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8150" y="628650"/>
            <a:ext cx="3594100" cy="697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149</cp:revision>
  <dcterms:created xsi:type="dcterms:W3CDTF">2018-09-11T02:28:50Z</dcterms:created>
  <dcterms:modified xsi:type="dcterms:W3CDTF">2022-09-07T20:26:40Z</dcterms:modified>
</cp:coreProperties>
</file>