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77"/>
    <p:restoredTop sz="94694"/>
  </p:normalViewPr>
  <p:slideViewPr>
    <p:cSldViewPr snapToGrid="0" snapToObjects="1">
      <p:cViewPr varScale="1">
        <p:scale>
          <a:sx n="93" d="100"/>
          <a:sy n="93" d="100"/>
        </p:scale>
        <p:origin x="224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Picture 75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AB33A6E6-E889-8A4A-3266-F8AA7BE8476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518150" y="374650"/>
            <a:ext cx="3594100" cy="7480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74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132</cp:revision>
  <dcterms:created xsi:type="dcterms:W3CDTF">2018-09-11T02:28:50Z</dcterms:created>
  <dcterms:modified xsi:type="dcterms:W3CDTF">2022-09-07T20:24:43Z</dcterms:modified>
</cp:coreProperties>
</file>

<file path=docProps/thumbnail.jpeg>
</file>