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31D61E68-55E8-F52E-4BD7-A6DC6669C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301" y="0"/>
            <a:ext cx="630579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108</cp:revision>
  <dcterms:created xsi:type="dcterms:W3CDTF">2018-09-11T02:28:50Z</dcterms:created>
  <dcterms:modified xsi:type="dcterms:W3CDTF">2022-09-07T20:21:51Z</dcterms:modified>
</cp:coreProperties>
</file>