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A9862AA-E896-D7A9-1AC0-0C6021E4AF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628650"/>
            <a:ext cx="6743700" cy="697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109</cp:revision>
  <dcterms:created xsi:type="dcterms:W3CDTF">2018-09-11T02:28:50Z</dcterms:created>
  <dcterms:modified xsi:type="dcterms:W3CDTF">2022-09-07T20:21:59Z</dcterms:modified>
</cp:coreProperties>
</file>