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79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84BECB37-BCDA-AE81-F395-2C058A682E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2146300"/>
            <a:ext cx="674370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134</cp:revision>
  <dcterms:created xsi:type="dcterms:W3CDTF">2018-09-11T02:28:50Z</dcterms:created>
  <dcterms:modified xsi:type="dcterms:W3CDTF">2022-09-07T20:24:56Z</dcterms:modified>
</cp:coreProperties>
</file>