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55B962-B663-E8EE-E4E6-B01C9A56E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546100"/>
            <a:ext cx="6743700" cy="71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123</cp:revision>
  <dcterms:created xsi:type="dcterms:W3CDTF">2018-09-11T02:28:50Z</dcterms:created>
  <dcterms:modified xsi:type="dcterms:W3CDTF">2022-09-07T20:23:38Z</dcterms:modified>
</cp:coreProperties>
</file>