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71A6CAE-AD48-D17E-73C7-880A6F8D3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2723" y="0"/>
            <a:ext cx="6224954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126</cp:revision>
  <dcterms:created xsi:type="dcterms:W3CDTF">2018-09-11T02:28:50Z</dcterms:created>
  <dcterms:modified xsi:type="dcterms:W3CDTF">2022-09-07T20:23:58Z</dcterms:modified>
</cp:coreProperties>
</file>