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8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BE62BB1-AC4D-1E16-7B5F-1D70027F1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57150"/>
            <a:ext cx="6743700" cy="81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137</cp:revision>
  <dcterms:created xsi:type="dcterms:W3CDTF">2018-09-11T02:28:50Z</dcterms:created>
  <dcterms:modified xsi:type="dcterms:W3CDTF">2022-09-07T20:25:16Z</dcterms:modified>
</cp:coreProperties>
</file>