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A9D5B58-F4F9-A428-BCE9-E0A3F4119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301" y="0"/>
            <a:ext cx="6035798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118</cp:revision>
  <dcterms:created xsi:type="dcterms:W3CDTF">2018-09-11T02:28:50Z</dcterms:created>
  <dcterms:modified xsi:type="dcterms:W3CDTF">2022-09-07T20:23:04Z</dcterms:modified>
</cp:coreProperties>
</file>