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3A46711-DF4F-6B53-9C0A-AB76E064D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31750"/>
            <a:ext cx="6743700" cy="81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138</cp:revision>
  <dcterms:created xsi:type="dcterms:W3CDTF">2018-09-11T02:28:50Z</dcterms:created>
  <dcterms:modified xsi:type="dcterms:W3CDTF">2022-09-07T20:25:23Z</dcterms:modified>
</cp:coreProperties>
</file>