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2C4DBF4-092B-9EC3-3419-EBA13926E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571500"/>
            <a:ext cx="6743700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101</cp:revision>
  <dcterms:created xsi:type="dcterms:W3CDTF">2018-09-11T02:28:50Z</dcterms:created>
  <dcterms:modified xsi:type="dcterms:W3CDTF">2022-09-07T20:20:58Z</dcterms:modified>
</cp:coreProperties>
</file>