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08D2A0A-17A9-4096-7769-681D6A78C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717550"/>
            <a:ext cx="67437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2022-09-07T20:20:03Z</dcterms:modified>
</cp:coreProperties>
</file>