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B6A9EA58-ACDF-AA57-407A-DD533F625D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574800"/>
            <a:ext cx="67437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114</cp:revision>
  <dcterms:created xsi:type="dcterms:W3CDTF">2018-09-11T02:28:50Z</dcterms:created>
  <dcterms:modified xsi:type="dcterms:W3CDTF">2022-09-07T20:22:34Z</dcterms:modified>
</cp:coreProperties>
</file>