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59264A7-6F40-4694-F17A-568914F4C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717550"/>
            <a:ext cx="35941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112</cp:revision>
  <dcterms:created xsi:type="dcterms:W3CDTF">2018-09-11T02:28:50Z</dcterms:created>
  <dcterms:modified xsi:type="dcterms:W3CDTF">2022-09-07T20:22:20Z</dcterms:modified>
</cp:coreProperties>
</file>