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F034767-7662-C97B-C7D4-C8FBF932E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571500"/>
            <a:ext cx="6743700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129</cp:revision>
  <dcterms:created xsi:type="dcterms:W3CDTF">2018-09-11T02:28:50Z</dcterms:created>
  <dcterms:modified xsi:type="dcterms:W3CDTF">2022-09-07T20:24:24Z</dcterms:modified>
</cp:coreProperties>
</file>