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10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B396C0D-ADE3-8C13-C71A-34500C8B7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395" y="0"/>
            <a:ext cx="6269609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146</cp:revision>
  <dcterms:created xsi:type="dcterms:W3CDTF">2018-09-11T02:28:50Z</dcterms:created>
  <dcterms:modified xsi:type="dcterms:W3CDTF">2022-09-07T20:26:20Z</dcterms:modified>
</cp:coreProperties>
</file>