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9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60B5CA4-C63D-4CA1-2439-9F22ADC85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150" y="742950"/>
            <a:ext cx="35941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143</cp:revision>
  <dcterms:created xsi:type="dcterms:W3CDTF">2018-09-11T02:28:50Z</dcterms:created>
  <dcterms:modified xsi:type="dcterms:W3CDTF">2022-09-07T20:25:56Z</dcterms:modified>
</cp:coreProperties>
</file>