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90606A69-9BC2-F1ED-4973-B336659DD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203200"/>
            <a:ext cx="6743700" cy="78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2022-09-07T20:19:26Z</dcterms:modified>
</cp:coreProperties>
</file>