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07D7367-1C76-7D79-A7D2-F6830700A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31750"/>
            <a:ext cx="6743700" cy="816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122</cp:revision>
  <dcterms:created xsi:type="dcterms:W3CDTF">2018-09-11T02:28:50Z</dcterms:created>
  <dcterms:modified xsi:type="dcterms:W3CDTF">2022-09-07T20:23:32Z</dcterms:modified>
</cp:coreProperties>
</file>