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72E7BD7A-CB88-8FE8-5FC5-FC7758996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514350"/>
            <a:ext cx="6743700" cy="720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144</cp:revision>
  <dcterms:created xsi:type="dcterms:W3CDTF">2018-09-11T02:28:50Z</dcterms:created>
  <dcterms:modified xsi:type="dcterms:W3CDTF">2022-09-07T20:26:03Z</dcterms:modified>
</cp:coreProperties>
</file>