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AFC7E2DE-AB65-EDA6-2715-257AE6D484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9313" y="0"/>
            <a:ext cx="6111773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117</cp:revision>
  <dcterms:created xsi:type="dcterms:W3CDTF">2018-09-11T02:28:50Z</dcterms:created>
  <dcterms:modified xsi:type="dcterms:W3CDTF">2022-09-07T20:22:57Z</dcterms:modified>
</cp:coreProperties>
</file>