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9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4EE2EE-86F3-E16C-CDF0-75BC986F87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57" y="0"/>
            <a:ext cx="618968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141</cp:revision>
  <dcterms:created xsi:type="dcterms:W3CDTF">2018-09-11T02:28:50Z</dcterms:created>
  <dcterms:modified xsi:type="dcterms:W3CDTF">2022-09-07T20:25:44Z</dcterms:modified>
</cp:coreProperties>
</file>