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E135085-C752-6D18-8C49-519FC4805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174750"/>
            <a:ext cx="6743700" cy="588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131</cp:revision>
  <dcterms:created xsi:type="dcterms:W3CDTF">2018-09-11T02:28:50Z</dcterms:created>
  <dcterms:modified xsi:type="dcterms:W3CDTF">2022-09-07T20:24:37Z</dcterms:modified>
</cp:coreProperties>
</file>