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2F866FF-D553-CF56-55A9-95577F636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0032" y="0"/>
            <a:ext cx="3450336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121</cp:revision>
  <dcterms:created xsi:type="dcterms:W3CDTF">2018-09-11T02:28:50Z</dcterms:created>
  <dcterms:modified xsi:type="dcterms:W3CDTF">2022-09-07T20:23:23Z</dcterms:modified>
</cp:coreProperties>
</file>