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6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3158A43E-DB5C-E66E-D9F9-03C6E4DC0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600200"/>
            <a:ext cx="67437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128</cp:revision>
  <dcterms:created xsi:type="dcterms:W3CDTF">2018-09-11T02:28:50Z</dcterms:created>
  <dcterms:modified xsi:type="dcterms:W3CDTF">2022-09-07T20:24:16Z</dcterms:modified>
</cp:coreProperties>
</file>