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7C14C5A-453F-098A-92D4-0BEE9B59A4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313" y="0"/>
            <a:ext cx="611177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120</cp:revision>
  <dcterms:created xsi:type="dcterms:W3CDTF">2018-09-11T02:28:50Z</dcterms:created>
  <dcterms:modified xsi:type="dcterms:W3CDTF">2022-09-07T20:23:17Z</dcterms:modified>
</cp:coreProperties>
</file>