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9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5F8AB4B-0660-07C4-D912-FB6B25BF8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800100"/>
            <a:ext cx="35941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142</cp:revision>
  <dcterms:created xsi:type="dcterms:W3CDTF">2018-09-11T02:28:50Z</dcterms:created>
  <dcterms:modified xsi:type="dcterms:W3CDTF">2022-09-07T20:25:50Z</dcterms:modified>
</cp:coreProperties>
</file>