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10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C4FA94C-655C-72AA-0AE8-AD5262D15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224" y="0"/>
            <a:ext cx="6473952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145</cp:revision>
  <dcterms:created xsi:type="dcterms:W3CDTF">2018-09-11T02:28:50Z</dcterms:created>
  <dcterms:modified xsi:type="dcterms:W3CDTF">2022-09-07T20:26:12Z</dcterms:modified>
</cp:coreProperties>
</file>