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FE3214E-14E7-CB7F-C424-5532DDBDA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71600"/>
            <a:ext cx="67437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127</cp:revision>
  <dcterms:created xsi:type="dcterms:W3CDTF">2018-09-11T02:28:50Z</dcterms:created>
  <dcterms:modified xsi:type="dcterms:W3CDTF">2022-09-07T20:24:06Z</dcterms:modified>
</cp:coreProperties>
</file>