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B9601A5A-2EF9-D438-8E11-EEAFD7BB3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150" y="914400"/>
            <a:ext cx="35941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140</cp:revision>
  <dcterms:created xsi:type="dcterms:W3CDTF">2018-09-11T02:28:50Z</dcterms:created>
  <dcterms:modified xsi:type="dcterms:W3CDTF">2022-09-07T20:25:37Z</dcterms:modified>
</cp:coreProperties>
</file>