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Text&#10;&#10;Description automatically generated">
            <a:extLst>
              <a:ext uri="{FF2B5EF4-FFF2-40B4-BE49-F238E27FC236}">
                <a16:creationId xmlns:a16="http://schemas.microsoft.com/office/drawing/2014/main" id="{368B82D5-C5E4-40D3-6D8A-2FE5B356D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342900"/>
            <a:ext cx="6743700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116</cp:revision>
  <dcterms:created xsi:type="dcterms:W3CDTF">2018-09-11T02:28:50Z</dcterms:created>
  <dcterms:modified xsi:type="dcterms:W3CDTF">2022-09-07T20:22:48Z</dcterms:modified>
</cp:coreProperties>
</file>