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F4323CB-269B-C74B-FE7F-3A9939D22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314450"/>
            <a:ext cx="674370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103</cp:revision>
  <dcterms:created xsi:type="dcterms:W3CDTF">2018-09-11T02:28:50Z</dcterms:created>
  <dcterms:modified xsi:type="dcterms:W3CDTF">2022-09-07T20:21:13Z</dcterms:modified>
</cp:coreProperties>
</file>