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40E92F-8727-2093-1AB3-A57BCB9EB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685800"/>
            <a:ext cx="6743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125</cp:revision>
  <dcterms:created xsi:type="dcterms:W3CDTF">2018-09-11T02:28:50Z</dcterms:created>
  <dcterms:modified xsi:type="dcterms:W3CDTF">2022-09-07T20:23:52Z</dcterms:modified>
</cp:coreProperties>
</file>