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77"/>
    <p:restoredTop sz="94694"/>
  </p:normalViewPr>
  <p:slideViewPr>
    <p:cSldViewPr snapToGrid="0" snapToObjects="1">
      <p:cViewPr varScale="1">
        <p:scale>
          <a:sx n="93" d="100"/>
          <a:sy n="93" d="100"/>
        </p:scale>
        <p:origin x="224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49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9C56B45-42B2-F1CA-6CB8-054B514944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3350" y="431800"/>
            <a:ext cx="6743700" cy="736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119</cp:revision>
  <dcterms:created xsi:type="dcterms:W3CDTF">2018-09-11T02:28:50Z</dcterms:created>
  <dcterms:modified xsi:type="dcterms:W3CDTF">2022-09-07T20:23:10Z</dcterms:modified>
</cp:coreProperties>
</file>