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" name="Picture 29" descr="Chart, bar chart&#10;&#10;Description automatically generated">
            <a:extLst>
              <a:ext uri="{FF2B5EF4-FFF2-40B4-BE49-F238E27FC236}">
                <a16:creationId xmlns:a16="http://schemas.microsoft.com/office/drawing/2014/main" id="{730BC438-0250-926C-EB56-DD8D850732E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43350" y="1346200"/>
            <a:ext cx="6743700" cy="5537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70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109</cp:revision>
  <dcterms:created xsi:type="dcterms:W3CDTF">2018-09-11T02:28:50Z</dcterms:created>
  <dcterms:modified xsi:type="dcterms:W3CDTF">2022-09-07T20:07:06Z</dcterms:modified>
</cp:coreProperties>
</file>

<file path=docProps/thumbnail.jpeg>
</file>