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95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8" name="Picture 27" descr="A picture containing text&#10;&#10;Description automatically generated">
            <a:extLst>
              <a:ext uri="{FF2B5EF4-FFF2-40B4-BE49-F238E27FC236}">
                <a16:creationId xmlns:a16="http://schemas.microsoft.com/office/drawing/2014/main" id="{3F3A0EF0-2662-1555-C67C-66D80F31ED4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43350" y="1346200"/>
            <a:ext cx="6743700" cy="5537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70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108</cp:revision>
  <dcterms:created xsi:type="dcterms:W3CDTF">2018-09-11T02:28:50Z</dcterms:created>
  <dcterms:modified xsi:type="dcterms:W3CDTF">2022-09-07T20:06:59Z</dcterms:modified>
</cp:coreProperties>
</file>

<file path=docProps/thumbnail.jpeg>
</file>