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E9C916A-C23B-782B-4CA4-42E3CBD8B4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539" y="0"/>
            <a:ext cx="6651321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104</cp:revision>
  <dcterms:created xsi:type="dcterms:W3CDTF">2018-09-11T02:28:50Z</dcterms:created>
  <dcterms:modified xsi:type="dcterms:W3CDTF">2022-09-07T20:06:29Z</dcterms:modified>
</cp:coreProperties>
</file>