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B67C7537-9081-5A62-97F1-EED1DF851F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603250"/>
            <a:ext cx="6743700" cy="702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103</cp:revision>
  <dcterms:created xsi:type="dcterms:W3CDTF">2018-09-11T02:28:50Z</dcterms:created>
  <dcterms:modified xsi:type="dcterms:W3CDTF">2022-09-07T20:06:22Z</dcterms:modified>
</cp:coreProperties>
</file>