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11BEC44-1879-5033-56FB-A2C587BD5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742950"/>
            <a:ext cx="67437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2022-09-07T20:05:38Z</dcterms:modified>
</cp:coreProperties>
</file>