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EF35B35-4997-D205-9320-6E27D536A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971550"/>
            <a:ext cx="67437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2022-09-07T15:45:54Z</dcterms:modified>
</cp:coreProperties>
</file>