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01ACEB77-A8C2-1912-6EAA-6C553E81D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85800"/>
            <a:ext cx="6743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102</cp:revision>
  <dcterms:created xsi:type="dcterms:W3CDTF">2018-09-11T02:28:50Z</dcterms:created>
  <dcterms:modified xsi:type="dcterms:W3CDTF">2022-09-07T20:06:14Z</dcterms:modified>
</cp:coreProperties>
</file>