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082C84B-538C-087D-E798-31184D6DF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028700"/>
            <a:ext cx="67437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110</cp:revision>
  <dcterms:created xsi:type="dcterms:W3CDTF">2018-09-11T02:28:50Z</dcterms:created>
  <dcterms:modified xsi:type="dcterms:W3CDTF">2022-09-07T20:07:13Z</dcterms:modified>
</cp:coreProperties>
</file>