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2F9F916-AB91-AC87-79C1-1A616F05A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388" y="0"/>
            <a:ext cx="635162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105</cp:revision>
  <dcterms:created xsi:type="dcterms:W3CDTF">2018-09-11T02:28:50Z</dcterms:created>
  <dcterms:modified xsi:type="dcterms:W3CDTF">2022-09-07T20:06:36Z</dcterms:modified>
</cp:coreProperties>
</file>