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2DBA42B-A713-3211-9725-551784F7A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71450"/>
            <a:ext cx="6743700" cy="788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101</cp:revision>
  <dcterms:created xsi:type="dcterms:W3CDTF">2018-09-11T02:28:50Z</dcterms:created>
  <dcterms:modified xsi:type="dcterms:W3CDTF">2022-09-07T20:06:07Z</dcterms:modified>
</cp:coreProperties>
</file>