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1CFA672C-BA6B-FB8F-C767-EF4F41396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60500"/>
            <a:ext cx="67437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2022-09-07T20:05:29Z</dcterms:modified>
</cp:coreProperties>
</file>