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101" d="100"/>
          <a:sy n="101" d="100"/>
        </p:scale>
        <p:origin x="2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ABE6709A-83D8-3944-8FD9-DB985FFCB7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7538" y="0"/>
            <a:ext cx="5715323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99</cp:revision>
  <dcterms:created xsi:type="dcterms:W3CDTF">2018-09-11T02:28:50Z</dcterms:created>
  <dcterms:modified xsi:type="dcterms:W3CDTF">2021-10-08T15:03:09Z</dcterms:modified>
</cp:coreProperties>
</file>