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101" d="100"/>
          <a:sy n="101" d="100"/>
        </p:scale>
        <p:origin x="28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C91E95B0-1C2A-2648-8FE3-7B2AAEA089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9981" y="1641627"/>
            <a:ext cx="5610438" cy="4946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101</cp:revision>
  <dcterms:created xsi:type="dcterms:W3CDTF">2018-09-11T02:28:50Z</dcterms:created>
  <dcterms:modified xsi:type="dcterms:W3CDTF">2021-10-08T15:03:49Z</dcterms:modified>
</cp:coreProperties>
</file>