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4" r:id="rId2"/>
  </p:sldIdLst>
  <p:sldSz cx="14630400" cy="82296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323"/>
    <p:restoredTop sz="94694"/>
  </p:normalViewPr>
  <p:slideViewPr>
    <p:cSldViewPr snapToGrid="0" snapToObjects="1">
      <p:cViewPr varScale="1">
        <p:scale>
          <a:sx n="101" d="100"/>
          <a:sy n="101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346836"/>
            <a:ext cx="10972800" cy="2865120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4322446"/>
            <a:ext cx="10972800" cy="1986914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5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406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469880" y="438150"/>
            <a:ext cx="3154680" cy="697420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5840" y="438150"/>
            <a:ext cx="9281160" cy="697420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456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51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8220" y="2051686"/>
            <a:ext cx="12618720" cy="3423284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220" y="5507356"/>
            <a:ext cx="12618720" cy="1800224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4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58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0" y="2190750"/>
            <a:ext cx="6217920" cy="52216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7526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438150"/>
            <a:ext cx="12618720" cy="15906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7746" y="2017396"/>
            <a:ext cx="6189344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7746" y="3006090"/>
            <a:ext cx="6189344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06640" y="2017396"/>
            <a:ext cx="6219826" cy="988694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06640" y="3006090"/>
            <a:ext cx="6219826" cy="442150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06716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24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28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9826" y="1184911"/>
            <a:ext cx="7406640" cy="5848350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466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7746" y="548640"/>
            <a:ext cx="4718684" cy="192024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219826" y="1184911"/>
            <a:ext cx="7406640" cy="5848350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7746" y="2468880"/>
            <a:ext cx="4718684" cy="4573906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0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5840" y="438150"/>
            <a:ext cx="12618720" cy="15906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40" y="2190750"/>
            <a:ext cx="12618720" cy="52216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0584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56CC4E-048F-4B48-9053-25BA0678A1ED}" type="datetimeFigureOut">
              <a:rPr lang="en-US" smtClean="0"/>
              <a:t>10/8/21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6320" y="7627621"/>
            <a:ext cx="493776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32720" y="7627621"/>
            <a:ext cx="3291840" cy="438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0B0BA2-5C78-234D-B4E2-A067A99735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72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F58C94F-D6FD-104B-8452-3449B6AE64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30719" y="0"/>
            <a:ext cx="5768961" cy="822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610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Bachen, Jenna</dc:creator>
  <cp:lastModifiedBy>McCullough, John</cp:lastModifiedBy>
  <cp:revision>95</cp:revision>
  <dcterms:created xsi:type="dcterms:W3CDTF">2018-09-11T02:28:50Z</dcterms:created>
  <dcterms:modified xsi:type="dcterms:W3CDTF">2021-10-08T15:01:56Z</dcterms:modified>
</cp:coreProperties>
</file>