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7685C2FF-5BFE-434B-B11E-DF3FF7C562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40624" y="0"/>
            <a:ext cx="10949152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102</cp:revision>
  <dcterms:created xsi:type="dcterms:W3CDTF">2018-09-11T02:28:50Z</dcterms:created>
  <dcterms:modified xsi:type="dcterms:W3CDTF">2021-10-08T15:04:05Z</dcterms:modified>
</cp:coreProperties>
</file>