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101" d="100"/>
          <a:sy n="101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5DBE5A80-6726-CB4E-A687-DB35D5FED6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227" y="2799500"/>
            <a:ext cx="5641946" cy="263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68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98</cp:revision>
  <dcterms:created xsi:type="dcterms:W3CDTF">2018-09-11T02:28:50Z</dcterms:created>
  <dcterms:modified xsi:type="dcterms:W3CDTF">2021-10-08T15:02:53Z</dcterms:modified>
</cp:coreProperties>
</file>