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DB9776D-33FE-3E4B-801B-AEB020B82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538" y="0"/>
            <a:ext cx="571532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105</cp:revision>
  <dcterms:created xsi:type="dcterms:W3CDTF">2018-09-11T02:28:50Z</dcterms:created>
  <dcterms:modified xsi:type="dcterms:W3CDTF">2021-10-08T15:04:52Z</dcterms:modified>
</cp:coreProperties>
</file>