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1CAEE9A-D8E8-7345-8E81-B6AC6851E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823" y="666584"/>
            <a:ext cx="11318754" cy="689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104</cp:revision>
  <dcterms:created xsi:type="dcterms:W3CDTF">2018-09-11T02:28:50Z</dcterms:created>
  <dcterms:modified xsi:type="dcterms:W3CDTF">2021-10-08T15:04:39Z</dcterms:modified>
</cp:coreProperties>
</file>