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101" d="100"/>
          <a:sy n="101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A8FF2B68-E9DF-044D-8A3E-A109DE0AD1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205" y="0"/>
            <a:ext cx="5631989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96</cp:revision>
  <dcterms:created xsi:type="dcterms:W3CDTF">2018-09-11T02:28:50Z</dcterms:created>
  <dcterms:modified xsi:type="dcterms:W3CDTF">2021-10-08T15:02:12Z</dcterms:modified>
</cp:coreProperties>
</file>