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EBE23C-25C6-4446-827B-F0DD5A75E6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227" y="1530350"/>
            <a:ext cx="5641946" cy="516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97</cp:revision>
  <dcterms:created xsi:type="dcterms:W3CDTF">2018-09-11T02:28:50Z</dcterms:created>
  <dcterms:modified xsi:type="dcterms:W3CDTF">2021-10-08T15:02:33Z</dcterms:modified>
</cp:coreProperties>
</file>