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101" d="100"/>
          <a:sy n="101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2F83423F-C5A5-8541-97A0-A86DED393E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7538" y="1911654"/>
            <a:ext cx="5715323" cy="4406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100</cp:revision>
  <dcterms:created xsi:type="dcterms:W3CDTF">2018-09-11T02:28:50Z</dcterms:created>
  <dcterms:modified xsi:type="dcterms:W3CDTF">2021-10-08T15:03:28Z</dcterms:modified>
</cp:coreProperties>
</file>