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323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376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3" name="Picture 32">
            <a:extLst>
              <a:ext uri="{FF2B5EF4-FFF2-40B4-BE49-F238E27FC236}">
                <a16:creationId xmlns:a16="http://schemas.microsoft.com/office/drawing/2014/main" id="{DBAECB5A-0A2F-9641-9741-72E6EEF99CE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03900" y="996950"/>
            <a:ext cx="3022600" cy="6235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166</cp:revision>
  <dcterms:created xsi:type="dcterms:W3CDTF">2018-09-11T02:28:50Z</dcterms:created>
  <dcterms:modified xsi:type="dcterms:W3CDTF">2021-10-08T16:24:40Z</dcterms:modified>
</cp:coreProperties>
</file>

<file path=docProps/thumbnail.jpeg>
</file>