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DBAECB5A-0A2F-9641-9741-72E6EEF99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0" y="996950"/>
            <a:ext cx="3022600" cy="62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166</cp:revision>
  <dcterms:created xsi:type="dcterms:W3CDTF">2018-09-11T02:28:50Z</dcterms:created>
  <dcterms:modified xsi:type="dcterms:W3CDTF">2021-10-08T16:24:40Z</dcterms:modified>
</cp:coreProperties>
</file>