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747BFF82-4771-394C-ABE0-94E811A27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797050"/>
            <a:ext cx="6172200" cy="46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164</cp:revision>
  <dcterms:created xsi:type="dcterms:W3CDTF">2018-09-11T02:28:50Z</dcterms:created>
  <dcterms:modified xsi:type="dcterms:W3CDTF">2021-10-08T16:24:25Z</dcterms:modified>
</cp:coreProperties>
</file>