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BCB8A25-9D33-1545-965A-711E51FB0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23" y="0"/>
            <a:ext cx="296315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162</cp:revision>
  <dcterms:created xsi:type="dcterms:W3CDTF">2018-09-11T02:28:50Z</dcterms:created>
  <dcterms:modified xsi:type="dcterms:W3CDTF">2021-10-08T16:24:14Z</dcterms:modified>
</cp:coreProperties>
</file>