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924F294-EF84-FE4B-A1E6-A7D86BA57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15950"/>
            <a:ext cx="6172200" cy="69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160</cp:revision>
  <dcterms:created xsi:type="dcterms:W3CDTF">2018-09-11T02:28:50Z</dcterms:created>
  <dcterms:modified xsi:type="dcterms:W3CDTF">2021-10-08T16:24:03Z</dcterms:modified>
</cp:coreProperties>
</file>