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133521A-622F-1247-A2E3-D7D3863CA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900" y="450850"/>
            <a:ext cx="3022600" cy="732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158</cp:revision>
  <dcterms:created xsi:type="dcterms:W3CDTF">2018-09-11T02:28:50Z</dcterms:created>
  <dcterms:modified xsi:type="dcterms:W3CDTF">2021-10-08T16:23:50Z</dcterms:modified>
</cp:coreProperties>
</file>