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FB97F404-DC09-8045-851B-4F86C06A8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708150"/>
            <a:ext cx="6172200" cy="48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156</cp:revision>
  <dcterms:created xsi:type="dcterms:W3CDTF">2018-09-11T02:28:50Z</dcterms:created>
  <dcterms:modified xsi:type="dcterms:W3CDTF">2021-10-08T16:23:28Z</dcterms:modified>
</cp:coreProperties>
</file>