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94B6EDD-EB12-DE48-AC82-71DBF1C91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428750"/>
            <a:ext cx="61722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152</cp:revision>
  <dcterms:created xsi:type="dcterms:W3CDTF">2018-09-11T02:28:50Z</dcterms:created>
  <dcterms:modified xsi:type="dcterms:W3CDTF">2021-10-08T16:23:03Z</dcterms:modified>
</cp:coreProperties>
</file>