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63F31F1-1F52-2644-A94A-4C7EB041F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95250"/>
            <a:ext cx="6172200" cy="803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151</cp:revision>
  <dcterms:created xsi:type="dcterms:W3CDTF">2018-09-11T02:28:50Z</dcterms:created>
  <dcterms:modified xsi:type="dcterms:W3CDTF">2021-10-08T16:22:50Z</dcterms:modified>
</cp:coreProperties>
</file>