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7E48A15-8944-684D-A2B6-24326B76A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900" y="146050"/>
            <a:ext cx="3022600" cy="793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150</cp:revision>
  <dcterms:created xsi:type="dcterms:W3CDTF">2018-09-11T02:28:50Z</dcterms:created>
  <dcterms:modified xsi:type="dcterms:W3CDTF">2021-10-08T16:22:25Z</dcterms:modified>
</cp:coreProperties>
</file>