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67147E3-0D94-6648-8932-E4D0ADA41C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3900" y="838200"/>
            <a:ext cx="302260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147</cp:revision>
  <dcterms:created xsi:type="dcterms:W3CDTF">2018-09-11T02:28:50Z</dcterms:created>
  <dcterms:modified xsi:type="dcterms:W3CDTF">2021-10-08T16:19:39Z</dcterms:modified>
</cp:coreProperties>
</file>