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DCBD60-78C7-244E-9E62-E65A49D2D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5020" y="0"/>
            <a:ext cx="288036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140</cp:revision>
  <dcterms:created xsi:type="dcterms:W3CDTF">2018-09-11T02:28:50Z</dcterms:created>
  <dcterms:modified xsi:type="dcterms:W3CDTF">2021-10-08T16:18:39Z</dcterms:modified>
</cp:coreProperties>
</file>