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EEC98B88-3907-EF4F-994B-E8E25DE69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143000"/>
            <a:ext cx="61722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138</cp:revision>
  <dcterms:created xsi:type="dcterms:W3CDTF">2018-09-11T02:28:50Z</dcterms:created>
  <dcterms:modified xsi:type="dcterms:W3CDTF">2021-10-08T16:13:02Z</dcterms:modified>
</cp:coreProperties>
</file>