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D5C2BCB4-59AC-A74E-807D-306CF1773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883" y="0"/>
            <a:ext cx="596063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133</cp:revision>
  <dcterms:created xsi:type="dcterms:W3CDTF">2018-09-11T02:28:50Z</dcterms:created>
  <dcterms:modified xsi:type="dcterms:W3CDTF">2021-10-08T16:12:24Z</dcterms:modified>
</cp:coreProperties>
</file>