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02350C2-9C0B-524A-A62C-C16593AF3A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1092200"/>
            <a:ext cx="6172200" cy="604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132</cp:revision>
  <dcterms:created xsi:type="dcterms:W3CDTF">2018-09-11T02:28:50Z</dcterms:created>
  <dcterms:modified xsi:type="dcterms:W3CDTF">2021-10-08T16:12:11Z</dcterms:modified>
</cp:coreProperties>
</file>