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38"/>
    <p:restoredTop sz="94694"/>
  </p:normalViewPr>
  <p:slideViewPr>
    <p:cSldViewPr snapToGrid="0" snapToObjects="1">
      <p:cViewPr varScale="1">
        <p:scale>
          <a:sx n="74" d="100"/>
          <a:sy n="74" d="100"/>
        </p:scale>
        <p:origin x="200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icture 53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0C28D136-A324-C649-A81D-E228BAEB81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100" y="908050"/>
            <a:ext cx="6172200" cy="641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88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129</cp:revision>
  <dcterms:created xsi:type="dcterms:W3CDTF">2018-09-11T02:28:50Z</dcterms:created>
  <dcterms:modified xsi:type="dcterms:W3CDTF">2021-10-08T16:11:50Z</dcterms:modified>
</cp:coreProperties>
</file>