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A9882901-E0FF-7841-B463-0424C7DA1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234950"/>
            <a:ext cx="6172200" cy="77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122</cp:revision>
  <dcterms:created xsi:type="dcterms:W3CDTF">2018-09-11T02:28:50Z</dcterms:created>
  <dcterms:modified xsi:type="dcterms:W3CDTF">2021-10-08T16:10:44Z</dcterms:modified>
</cp:coreProperties>
</file>