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96E4596E-6320-3645-B9F5-C5EEDFD83F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31750"/>
            <a:ext cx="6172200" cy="816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120</cp:revision>
  <dcterms:created xsi:type="dcterms:W3CDTF">2018-09-11T02:28:50Z</dcterms:created>
  <dcterms:modified xsi:type="dcterms:W3CDTF">2021-10-08T16:10:34Z</dcterms:modified>
</cp:coreProperties>
</file>