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4F807E03-BF6C-E84F-8DE3-21192F82F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631950"/>
            <a:ext cx="61722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118</cp:revision>
  <dcterms:created xsi:type="dcterms:W3CDTF">2018-09-11T02:28:50Z</dcterms:created>
  <dcterms:modified xsi:type="dcterms:W3CDTF">2021-10-08T16:10:20Z</dcterms:modified>
</cp:coreProperties>
</file>