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E4B98A-6EC1-6D41-B515-F0B7EA4E7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482600"/>
            <a:ext cx="6172200" cy="72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117</cp:revision>
  <dcterms:created xsi:type="dcterms:W3CDTF">2018-09-11T02:28:50Z</dcterms:created>
  <dcterms:modified xsi:type="dcterms:W3CDTF">2021-10-08T16:10:06Z</dcterms:modified>
</cp:coreProperties>
</file>