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9A32CCE-4D1B-6643-8D3E-61AEA3CB2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525" y="0"/>
            <a:ext cx="292335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116</cp:revision>
  <dcterms:created xsi:type="dcterms:W3CDTF">2018-09-11T02:28:50Z</dcterms:created>
  <dcterms:modified xsi:type="dcterms:W3CDTF">2021-10-08T16:09:51Z</dcterms:modified>
</cp:coreProperties>
</file>