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CB8C620-6DBE-9140-8BFF-21E517BAFE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533400"/>
            <a:ext cx="6172200" cy="716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111</cp:revision>
  <dcterms:created xsi:type="dcterms:W3CDTF">2018-09-11T02:28:50Z</dcterms:created>
  <dcterms:modified xsi:type="dcterms:W3CDTF">2021-10-08T16:08:36Z</dcterms:modified>
</cp:coreProperties>
</file>