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5D98BF72-19AF-1A44-ABD3-A99B0E56E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638" y="0"/>
            <a:ext cx="289312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106</cp:revision>
  <dcterms:created xsi:type="dcterms:W3CDTF">2018-09-11T02:28:50Z</dcterms:created>
  <dcterms:modified xsi:type="dcterms:W3CDTF">2021-10-08T16:07:38Z</dcterms:modified>
</cp:coreProperties>
</file>