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9ADF5DE-FE27-1848-B934-F914117D4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245" y="0"/>
            <a:ext cx="5855909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102</cp:revision>
  <dcterms:created xsi:type="dcterms:W3CDTF">2018-09-11T02:28:50Z</dcterms:created>
  <dcterms:modified xsi:type="dcterms:W3CDTF">2021-10-08T16:06:51Z</dcterms:modified>
</cp:coreProperties>
</file>