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CF906AAC-84B9-F245-9479-C2C8CEE31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787400"/>
            <a:ext cx="61722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101</cp:revision>
  <dcterms:created xsi:type="dcterms:W3CDTF">2018-09-11T02:28:50Z</dcterms:created>
  <dcterms:modified xsi:type="dcterms:W3CDTF">2021-10-08T16:06:38Z</dcterms:modified>
</cp:coreProperties>
</file>