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301E7AE-0B6F-CB45-9C0A-E9C56E91F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539750"/>
            <a:ext cx="6172200" cy="715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99</cp:revision>
  <dcterms:created xsi:type="dcterms:W3CDTF">2018-09-11T02:28:50Z</dcterms:created>
  <dcterms:modified xsi:type="dcterms:W3CDTF">2021-10-08T15:52:31Z</dcterms:modified>
</cp:coreProperties>
</file>