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171B1D9-04D1-8E47-9AA9-54719F247A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831850"/>
            <a:ext cx="6172200" cy="656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97</cp:revision>
  <dcterms:created xsi:type="dcterms:W3CDTF">2018-09-11T02:28:50Z</dcterms:created>
  <dcterms:modified xsi:type="dcterms:W3CDTF">2021-10-08T15:52:18Z</dcterms:modified>
</cp:coreProperties>
</file>