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  <p:sldId id="275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8"/>
    <p:restoredTop sz="94694"/>
  </p:normalViewPr>
  <p:slideViewPr>
    <p:cSldViewPr snapToGrid="0" snapToObjects="1">
      <p:cViewPr varScale="1">
        <p:scale>
          <a:sx n="34" d="100"/>
          <a:sy n="34" d="100"/>
        </p:scale>
        <p:origin x="80" y="1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3AA3E47E-21AB-8E4B-B274-0559016DD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349250"/>
            <a:ext cx="6172200" cy="753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F2D464-7DE5-FE49-85BB-0B85223B6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104900"/>
            <a:ext cx="61722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56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Beveridge, Michael</cp:lastModifiedBy>
  <cp:revision>95</cp:revision>
  <dcterms:created xsi:type="dcterms:W3CDTF">2018-09-11T02:28:50Z</dcterms:created>
  <dcterms:modified xsi:type="dcterms:W3CDTF">2021-10-13T01:51:27Z</dcterms:modified>
</cp:coreProperties>
</file>