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323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376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10/8/21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>
            <a:extLst>
              <a:ext uri="{FF2B5EF4-FFF2-40B4-BE49-F238E27FC236}">
                <a16:creationId xmlns:a16="http://schemas.microsoft.com/office/drawing/2014/main" id="{467147E3-0D94-6648-8932-E4D0ADA41C4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803900" y="838200"/>
            <a:ext cx="3022600" cy="655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90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147</cp:revision>
  <dcterms:created xsi:type="dcterms:W3CDTF">2018-09-11T02:28:50Z</dcterms:created>
  <dcterms:modified xsi:type="dcterms:W3CDTF">2021-10-08T16:19:39Z</dcterms:modified>
</cp:coreProperties>
</file>

<file path=docProps/thumbnail.jpeg>
</file>