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97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142C59B-69F7-7D43-8F03-FA301E62B4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654050"/>
            <a:ext cx="6172200" cy="692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063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2021-10-08T13:11:26Z</dcterms:modified>
</cp:coreProperties>
</file>