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98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248432CD-CABC-D445-AB59-7F37F1A98D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209550"/>
            <a:ext cx="6172200" cy="781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093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2021-10-08T13:11:41Z</dcterms:modified>
</cp:coreProperties>
</file>