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3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5C41FEB7-FD07-0A42-918A-B3CA389B4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615950"/>
            <a:ext cx="6172200" cy="69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64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2021-10-08T13:09:39Z</dcterms:modified>
</cp:coreProperties>
</file>