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9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820122-4014-EE47-B1C7-DB65218B6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00" y="1530350"/>
            <a:ext cx="61722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6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2021-10-08T13:12:00Z</dcterms:modified>
</cp:coreProperties>
</file>