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8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A711482-52BE-2F4F-B278-1B562433C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934" y="0"/>
            <a:ext cx="574653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10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2021-10-08T13:08:02Z</dcterms:modified>
</cp:coreProperties>
</file>