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0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BB9D24C-A2F9-D94C-852D-3595307373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225550"/>
            <a:ext cx="6172200" cy="577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51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2021-10-08T12:46:09Z</dcterms:modified>
</cp:coreProperties>
</file>