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6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73380FD-28A3-A645-BF18-D1AC0B842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39700"/>
            <a:ext cx="6172200" cy="795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258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2021-10-08T12:40:44Z</dcterms:modified>
</cp:coreProperties>
</file>