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63F99822-0476-8542-890A-6A6DF3277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618" y="0"/>
            <a:ext cx="564116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2021-10-08T12:40:30Z</dcterms:modified>
</cp:coreProperties>
</file>