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301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D76EACF8-00A1-1449-8BBF-BE084F6E2C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790" y="0"/>
            <a:ext cx="12114819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284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2021-10-08T13:12:21Z</dcterms:modified>
</cp:coreProperties>
</file>