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8BA52BF-B267-0245-8138-15D2FC419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60500"/>
            <a:ext cx="61722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26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2021-10-08T13:06:47Z</dcterms:modified>
</cp:coreProperties>
</file>