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92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E55495AC-2EB4-004A-ACC4-50FBD4E2A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438150"/>
            <a:ext cx="6172200" cy="735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613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2021-10-08T13:09:20Z</dcterms:modified>
</cp:coreProperties>
</file>