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3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79"/>
  </p:normalViewPr>
  <p:slideViewPr>
    <p:cSldViewPr snapToGrid="0" snapToObjects="1">
      <p:cViewPr varScale="1">
        <p:scale>
          <a:sx n="100" d="100"/>
          <a:sy n="100" d="100"/>
        </p:scale>
        <p:origin x="184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DEA10F1E-002C-A241-9F17-B4CB2BD6F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565150"/>
            <a:ext cx="6172200" cy="709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134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2021-10-08T12:48:30Z</dcterms:modified>
</cp:coreProperties>
</file>