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9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323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376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BA4BEE88-245F-9246-B6ED-3818B80C16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9100" y="1054100"/>
            <a:ext cx="6172200" cy="612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11279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66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93</cp:revision>
  <dcterms:created xsi:type="dcterms:W3CDTF">2018-09-11T02:28:50Z</dcterms:created>
  <dcterms:modified xsi:type="dcterms:W3CDTF">2021-10-08T13:09:53Z</dcterms:modified>
</cp:coreProperties>
</file>