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90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C0DB0969-59E5-DB43-990D-59FDA9EECE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603250"/>
            <a:ext cx="6172200" cy="702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641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2021-10-08T13:08:41Z</dcterms:modified>
</cp:coreProperties>
</file>