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85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F5F55805-7F83-5546-8A86-AD203EBDDE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3464" y="0"/>
            <a:ext cx="6023472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7421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93</cp:revision>
  <dcterms:created xsi:type="dcterms:W3CDTF">2018-09-11T02:28:50Z</dcterms:created>
  <dcterms:modified xsi:type="dcterms:W3CDTF">2021-10-08T13:07:07Z</dcterms:modified>
</cp:coreProperties>
</file>