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300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62FC4DBE-77DF-7445-93F4-E25E8D9733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1289050"/>
            <a:ext cx="6172200" cy="565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634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2021-10-08T13:12:12Z</dcterms:modified>
</cp:coreProperties>
</file>