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9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4AA8433-6546-584B-9825-53FCB4E08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355600"/>
            <a:ext cx="6172200" cy="75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8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2021-10-08T12:46:26Z</dcterms:modified>
</cp:coreProperties>
</file>