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8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BDC12B30-95F2-B842-BAF2-74A439602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632" y="0"/>
            <a:ext cx="566513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6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2021-10-08T12:46:43Z</dcterms:modified>
</cp:coreProperties>
</file>