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1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FA0AE9F-F92C-E449-92D9-700946199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016000"/>
            <a:ext cx="61722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50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2021-10-08T13:09:00Z</dcterms:modified>
</cp:coreProperties>
</file>