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82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94C193AE-808D-C24E-87AA-DB44458B52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100" y="844550"/>
            <a:ext cx="6172200" cy="654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2945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93</cp:revision>
  <dcterms:created xsi:type="dcterms:W3CDTF">2018-09-11T02:28:50Z</dcterms:created>
  <dcterms:modified xsi:type="dcterms:W3CDTF">2021-10-08T12:48:10Z</dcterms:modified>
</cp:coreProperties>
</file>