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6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05F07E4-0B96-D648-805D-29055C61F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488950"/>
            <a:ext cx="6172200" cy="725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24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2021-10-08T13:07:24Z</dcterms:modified>
</cp:coreProperties>
</file>