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5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2DD08EF-AB1F-C844-A2C2-18524E052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654" y="0"/>
            <a:ext cx="576309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34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2021-10-08T13:10:14Z</dcterms:modified>
</cp:coreProperties>
</file>