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96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F04B1FB4-70A9-BB46-949F-4D64147D2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743" y="0"/>
            <a:ext cx="580491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937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2021-10-08T13:10:35Z</dcterms:modified>
</cp:coreProperties>
</file>