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9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F7E6B80-BD61-7E45-80BC-7D2B4C4B4A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323850"/>
            <a:ext cx="6172200" cy="758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976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2021-10-08T13:08:17Z</dcterms:modified>
</cp:coreProperties>
</file>