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1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79"/>
  </p:normalViewPr>
  <p:slideViewPr>
    <p:cSldViewPr snapToGrid="0" snapToObjects="1">
      <p:cViewPr varScale="1">
        <p:scale>
          <a:sx n="100" d="100"/>
          <a:sy n="100" d="100"/>
        </p:scale>
        <p:origin x="18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50DD96E-7C89-F14E-9822-676BC7CD2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320800"/>
            <a:ext cx="61722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30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2021-10-08T12:45:47Z</dcterms:modified>
</cp:coreProperties>
</file>