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338"/>
    <p:restoredTop sz="94694"/>
  </p:normalViewPr>
  <p:slideViewPr>
    <p:cSldViewPr snapToGrid="0" snapToObjects="1">
      <p:cViewPr varScale="1">
        <p:scale>
          <a:sx n="74" d="100"/>
          <a:sy n="74" d="100"/>
        </p:scale>
        <p:origin x="200" y="7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A screenshot of a cell phone&#10;&#10;Description automatically generated">
            <a:extLst>
              <a:ext uri="{FF2B5EF4-FFF2-40B4-BE49-F238E27FC236}">
                <a16:creationId xmlns:a16="http://schemas.microsoft.com/office/drawing/2014/main" id="{C9C03AD0-22B6-8241-A32A-F94A6C52245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387850" y="2540000"/>
            <a:ext cx="5854700" cy="3149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95</cp:revision>
  <dcterms:created xsi:type="dcterms:W3CDTF">2018-09-11T02:28:50Z</dcterms:created>
  <dcterms:modified xsi:type="dcterms:W3CDTF">2020-09-17T15:12:26Z</dcterms:modified>
</cp:coreProperties>
</file>

<file path=docProps/thumbnail.jpeg>
</file>