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338"/>
    <p:restoredTop sz="94694"/>
  </p:normalViewPr>
  <p:slideViewPr>
    <p:cSldViewPr snapToGrid="0" snapToObjects="1">
      <p:cViewPr varScale="1">
        <p:scale>
          <a:sx n="74" d="100"/>
          <a:sy n="74" d="100"/>
        </p:scale>
        <p:origin x="200" y="7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16C9899-5CF1-6448-8408-73CFA33E24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13246" y="0"/>
            <a:ext cx="5603908" cy="822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60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Moore, Susan</cp:lastModifiedBy>
  <cp:revision>90</cp:revision>
  <dcterms:created xsi:type="dcterms:W3CDTF">2018-09-11T02:28:50Z</dcterms:created>
  <dcterms:modified xsi:type="dcterms:W3CDTF">2020-09-17T15:11:34Z</dcterms:modified>
</cp:coreProperties>
</file>