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EEABE19-1CDD-B94E-9EE2-BFF71899E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263650"/>
            <a:ext cx="584200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2020-09-17T15:13:14Z</dcterms:modified>
</cp:coreProperties>
</file>