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257CD40-543E-4045-A44D-9C17DADF1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379" y="0"/>
            <a:ext cx="559564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96</cp:revision>
  <dcterms:created xsi:type="dcterms:W3CDTF">2018-09-11T02:28:50Z</dcterms:created>
  <dcterms:modified xsi:type="dcterms:W3CDTF">2020-09-17T15:12:39Z</dcterms:modified>
</cp:coreProperties>
</file>