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9/18/20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9/18/20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9/18/20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2E48E384-F803-F644-A907-166C80C5D7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775" y="0"/>
            <a:ext cx="10804849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103</cp:revision>
  <dcterms:created xsi:type="dcterms:W3CDTF">2018-09-11T02:28:50Z</dcterms:created>
  <dcterms:modified xsi:type="dcterms:W3CDTF">2020-09-18T17:01:38Z</dcterms:modified>
</cp:coreProperties>
</file>