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C9C03AD0-22B6-8241-A32A-F94A6C522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2540000"/>
            <a:ext cx="58547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95</cp:revision>
  <dcterms:created xsi:type="dcterms:W3CDTF">2018-09-11T02:28:50Z</dcterms:created>
  <dcterms:modified xsi:type="dcterms:W3CDTF">2020-09-17T15:12:26Z</dcterms:modified>
</cp:coreProperties>
</file>