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D7382219-9642-6942-9469-D00E051763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3448" y="0"/>
            <a:ext cx="5583504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89</cp:revision>
  <dcterms:created xsi:type="dcterms:W3CDTF">2018-09-11T02:28:50Z</dcterms:created>
  <dcterms:modified xsi:type="dcterms:W3CDTF">2020-09-17T15:11:18Z</dcterms:modified>
</cp:coreProperties>
</file>