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FB47534B-4AFA-F04E-845A-9C4F7D675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500" y="1530350"/>
            <a:ext cx="5867400" cy="516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92</cp:revision>
  <dcterms:created xsi:type="dcterms:W3CDTF">2018-09-11T02:28:50Z</dcterms:created>
  <dcterms:modified xsi:type="dcterms:W3CDTF">2020-09-17T15:11:56Z</dcterms:modified>
</cp:coreProperties>
</file>