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79D8095-752B-724B-9F63-B89CDC2C6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406400"/>
            <a:ext cx="5842000" cy="741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2020-09-17T15:12:09Z</dcterms:modified>
</cp:coreProperties>
</file>