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9ABD21C-3723-B74B-9543-538C9BC92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586" y="0"/>
            <a:ext cx="555922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159</cp:revision>
  <dcterms:created xsi:type="dcterms:W3CDTF">2018-09-11T02:28:50Z</dcterms:created>
  <dcterms:modified xsi:type="dcterms:W3CDTF">2020-09-18T00:44:33Z</dcterms:modified>
</cp:coreProperties>
</file>