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Picture 95">
            <a:extLst>
              <a:ext uri="{FF2B5EF4-FFF2-40B4-BE49-F238E27FC236}">
                <a16:creationId xmlns:a16="http://schemas.microsoft.com/office/drawing/2014/main" id="{219E95CC-81C5-F946-9D15-E2A0B230A6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0550" y="1276350"/>
            <a:ext cx="5829300" cy="567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156</cp:revision>
  <dcterms:created xsi:type="dcterms:W3CDTF">2018-09-11T02:28:50Z</dcterms:created>
  <dcterms:modified xsi:type="dcterms:W3CDTF">2020-09-18T00:44:17Z</dcterms:modified>
</cp:coreProperties>
</file>