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323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376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2" name="Picture 91">
            <a:extLst>
              <a:ext uri="{FF2B5EF4-FFF2-40B4-BE49-F238E27FC236}">
                <a16:creationId xmlns:a16="http://schemas.microsoft.com/office/drawing/2014/main" id="{A8CDE0F1-C99C-A04B-804A-31858C13305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880100" y="977900"/>
            <a:ext cx="2870200" cy="6273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71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152</cp:revision>
  <dcterms:created xsi:type="dcterms:W3CDTF">2018-09-11T02:28:50Z</dcterms:created>
  <dcterms:modified xsi:type="dcterms:W3CDTF">2020-09-18T00:43:55Z</dcterms:modified>
</cp:coreProperties>
</file>

<file path=docProps/thumbnail.jpeg>
</file>