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A8CDE0F1-C99C-A04B-804A-31858C133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100" y="977900"/>
            <a:ext cx="28702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152</cp:revision>
  <dcterms:created xsi:type="dcterms:W3CDTF">2018-09-11T02:28:50Z</dcterms:created>
  <dcterms:modified xsi:type="dcterms:W3CDTF">2020-09-18T00:43:55Z</dcterms:modified>
</cp:coreProperties>
</file>