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873A1D52-39F5-3442-9B96-B1D473B4E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447800"/>
            <a:ext cx="5842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150</cp:revision>
  <dcterms:created xsi:type="dcterms:W3CDTF">2018-09-11T02:28:50Z</dcterms:created>
  <dcterms:modified xsi:type="dcterms:W3CDTF">2020-09-18T00:43:44Z</dcterms:modified>
</cp:coreProperties>
</file>