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46B4AF8D-9F61-6243-A18E-369902D91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583" y="0"/>
            <a:ext cx="274723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148</cp:revision>
  <dcterms:created xsi:type="dcterms:W3CDTF">2018-09-11T02:28:50Z</dcterms:created>
  <dcterms:modified xsi:type="dcterms:W3CDTF">2020-09-18T00:43:11Z</dcterms:modified>
</cp:coreProperties>
</file>