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81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5705E02C-57B5-044A-B37F-70BB31916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6255" y="0"/>
            <a:ext cx="563789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145</cp:revision>
  <dcterms:created xsi:type="dcterms:W3CDTF">2018-09-11T02:28:50Z</dcterms:created>
  <dcterms:modified xsi:type="dcterms:W3CDTF">2020-09-18T00:42:45Z</dcterms:modified>
</cp:coreProperties>
</file>