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EDE2D21-0E98-904E-8FD0-1744DFDFC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750" y="520700"/>
            <a:ext cx="2882900" cy="718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142</cp:revision>
  <dcterms:created xsi:type="dcterms:W3CDTF">2018-09-11T02:28:50Z</dcterms:created>
  <dcterms:modified xsi:type="dcterms:W3CDTF">2020-09-18T00:42:22Z</dcterms:modified>
</cp:coreProperties>
</file>