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7C3AA4-E57C-2247-AF84-91C88A3DD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0" y="457200"/>
            <a:ext cx="28829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141</cp:revision>
  <dcterms:created xsi:type="dcterms:W3CDTF">2018-09-11T02:28:50Z</dcterms:created>
  <dcterms:modified xsi:type="dcterms:W3CDTF">2020-09-18T00:42:03Z</dcterms:modified>
</cp:coreProperties>
</file>