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328A30E-35FF-4748-9F01-6C036AEE1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53" y="0"/>
            <a:ext cx="276769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137</cp:revision>
  <dcterms:created xsi:type="dcterms:W3CDTF">2018-09-11T02:28:50Z</dcterms:created>
  <dcterms:modified xsi:type="dcterms:W3CDTF">2020-09-18T00:41:27Z</dcterms:modified>
</cp:coreProperties>
</file>