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61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F83F3C77-2C0C-094A-8797-E67C0267EF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4200" y="838200"/>
            <a:ext cx="5842000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133</cp:revision>
  <dcterms:created xsi:type="dcterms:W3CDTF">2018-09-11T02:28:50Z</dcterms:created>
  <dcterms:modified xsi:type="dcterms:W3CDTF">2020-09-18T00:39:40Z</dcterms:modified>
</cp:coreProperties>
</file>