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5CF01FB8-B013-AF48-9982-FB3F27921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631950"/>
            <a:ext cx="58420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131</cp:revision>
  <dcterms:created xsi:type="dcterms:W3CDTF">2018-09-11T02:28:50Z</dcterms:created>
  <dcterms:modified xsi:type="dcterms:W3CDTF">2020-09-18T00:39:10Z</dcterms:modified>
</cp:coreProperties>
</file>